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17C29-C454-BE49-826F-5E78706B2381}" type="datetimeFigureOut">
              <a:rPr lang="en-US" smtClean="0"/>
              <a:t>15/3/25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5F859-0F01-E649-B89D-98554205F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8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5F859-0F01-E649-B89D-98554205FE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8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15/3/25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Data</a:t>
            </a:r>
            <a:br>
              <a:rPr lang="en-US" dirty="0" smtClean="0"/>
            </a:br>
            <a:r>
              <a:rPr lang="en-US" dirty="0" smtClean="0"/>
              <a:t>Why, What, How, …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林君維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191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4.0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1223261"/>
            <a:ext cx="7450232" cy="558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8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4" y="370435"/>
            <a:ext cx="8896442" cy="60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0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43" y="466773"/>
            <a:ext cx="8054015" cy="584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9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7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9144000" cy="52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2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9144000" cy="568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NSF-Big Data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9780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45</TotalTime>
  <Words>11</Words>
  <Application>Microsoft Macintosh PowerPoint</Application>
  <PresentationFormat>On-screen Show (4:3)</PresentationFormat>
  <Paragraphs>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Advantage</vt:lpstr>
      <vt:lpstr>Big Data Why, What, How, …etc</vt:lpstr>
      <vt:lpstr>Industry 4.0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NSF-Big Data Initiatives</vt:lpstr>
    </vt:vector>
  </TitlesOfParts>
  <Company>YunTech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Why, What, How, …etc</dc:title>
  <dc:creator>CW Lin</dc:creator>
  <cp:lastModifiedBy>CW Lin</cp:lastModifiedBy>
  <cp:revision>5</cp:revision>
  <dcterms:created xsi:type="dcterms:W3CDTF">2015-03-25T02:24:38Z</dcterms:created>
  <dcterms:modified xsi:type="dcterms:W3CDTF">2015-03-25T03:09:57Z</dcterms:modified>
</cp:coreProperties>
</file>