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6" autoAdjust="0"/>
    <p:restoredTop sz="96400" autoAdjust="0"/>
  </p:normalViewPr>
  <p:slideViewPr>
    <p:cSldViewPr snapToGrid="0">
      <p:cViewPr varScale="1">
        <p:scale>
          <a:sx n="111" d="100"/>
          <a:sy n="111" d="100"/>
        </p:scale>
        <p:origin x="53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C82F5-B7B9-4267-B66E-5BE4FF0850AB}" type="datetimeFigureOut">
              <a:rPr lang="zh-TW" altLang="en-US" smtClean="0"/>
              <a:t>2019/5/14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13905F-02A3-463F-BFAC-C638285CFF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7020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4B35F-D6D1-417B-8585-B0C0BFA072D8}" type="datetime1">
              <a:rPr lang="zh-TW" altLang="en-US" smtClean="0"/>
              <a:t>2019/5/14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0D6F-AD4B-40A4-B507-D114386302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9012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2207A-80E3-45AD-9DF8-C86972EBCFC4}" type="datetime1">
              <a:rPr lang="zh-TW" altLang="en-US" smtClean="0"/>
              <a:t>2019/5/14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0D6F-AD4B-40A4-B507-D114386302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723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2BA69-5BAE-443D-AB4C-AAB64C20C55D}" type="datetime1">
              <a:rPr lang="zh-TW" altLang="en-US" smtClean="0"/>
              <a:t>2019/5/14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0D6F-AD4B-40A4-B507-D114386302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3986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8289-AF11-442E-8431-1D4984A0551B}" type="datetime1">
              <a:rPr lang="zh-TW" altLang="en-US" smtClean="0"/>
              <a:t>2019/5/14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0D6F-AD4B-40A4-B507-D114386302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665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177D4-311B-4AA9-985B-AFEA6C922A58}" type="datetime1">
              <a:rPr lang="zh-TW" altLang="en-US" smtClean="0"/>
              <a:t>2019/5/14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0D6F-AD4B-40A4-B507-D114386302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7433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86CA-B10A-491A-8ADF-AF63B2E0C432}" type="datetime1">
              <a:rPr lang="zh-TW" altLang="en-US" smtClean="0"/>
              <a:t>2019/5/14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0D6F-AD4B-40A4-B507-D114386302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1965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9733-8C02-4212-A106-67CE794487C9}" type="datetime1">
              <a:rPr lang="zh-TW" altLang="en-US" smtClean="0"/>
              <a:t>2019/5/14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0D6F-AD4B-40A4-B507-D114386302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9052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EA241-856D-4807-8A35-1C8CD9C16EA0}" type="datetime1">
              <a:rPr lang="zh-TW" altLang="en-US" smtClean="0"/>
              <a:t>2019/5/14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0D6F-AD4B-40A4-B507-D114386302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5647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83D8-A389-43C9-97C2-D5A3BE5C8A30}" type="datetime1">
              <a:rPr lang="zh-TW" altLang="en-US" smtClean="0"/>
              <a:t>2019/5/14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0D6F-AD4B-40A4-B507-D114386302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9864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47F6D-7BC9-4FB7-BA7C-79F6B8A0D53F}" type="datetime1">
              <a:rPr lang="zh-TW" altLang="en-US" smtClean="0"/>
              <a:t>2019/5/14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0D6F-AD4B-40A4-B507-D114386302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8557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18C18-FB21-4200-9799-21BC446E81FE}" type="datetime1">
              <a:rPr lang="zh-TW" altLang="en-US" smtClean="0"/>
              <a:t>2019/5/14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0D6F-AD4B-40A4-B507-D114386302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511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2" descr="http://140.125.88.13/home/lab/dbsl/images_template1/logo2_part2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20993"/>
            <a:ext cx="1706880" cy="58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7410450" cy="920750"/>
          </a:xfrm>
          <a:prstGeom prst="homePlate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42123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D10EC-C9E1-4EC9-B791-235FA5E79275}" type="datetime1">
              <a:rPr lang="zh-TW" altLang="en-US" smtClean="0"/>
              <a:t>2019/5/14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E720D6F-AD4B-40A4-B507-D114386302B3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橢圓 8"/>
          <p:cNvSpPr/>
          <p:nvPr userDrawn="1"/>
        </p:nvSpPr>
        <p:spPr>
          <a:xfrm>
            <a:off x="11007516" y="6369095"/>
            <a:ext cx="360000" cy="360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63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微軟正黑體 Light" panose="020B0304030504040204" pitchFamily="34" charset="-120"/>
          <a:ea typeface="微軟正黑體 Light" panose="020B03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 Light" panose="020B0304030504040204" pitchFamily="34" charset="-120"/>
          <a:ea typeface="微軟正黑體 Light" panose="020B03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 Light" panose="020B0304030504040204" pitchFamily="34" charset="-120"/>
          <a:ea typeface="微軟正黑體 Light" panose="020B03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 Light" panose="020B0304030504040204" pitchFamily="34" charset="-120"/>
          <a:ea typeface="微軟正黑體 Light" panose="020B03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 Light" panose="020B0304030504040204" pitchFamily="34" charset="-120"/>
          <a:ea typeface="微軟正黑體 Light" panose="020B03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 Light" panose="020B0304030504040204" pitchFamily="34" charset="-120"/>
          <a:ea typeface="微軟正黑體 Light" panose="020B03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black vehic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41"/>
          <a:stretch/>
        </p:blipFill>
        <p:spPr bwMode="auto">
          <a:xfrm>
            <a:off x="0" y="0"/>
            <a:ext cx="12192000" cy="681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-132202" y="-99152"/>
            <a:ext cx="12438043" cy="7072829"/>
          </a:xfrm>
          <a:prstGeom prst="rect">
            <a:avLst/>
          </a:prstGeom>
          <a:solidFill>
            <a:schemeClr val="bg2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noFill/>
        </p:spPr>
        <p:txBody>
          <a:bodyPr anchor="ctr"/>
          <a:lstStyle/>
          <a:p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虛擬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實境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656346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品牌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：</a:t>
            </a:r>
            <a:r>
              <a:rPr lang="en-US" altLang="zh-TW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HTC</a:t>
            </a:r>
          </a:p>
          <a:p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型號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：</a:t>
            </a:r>
            <a:r>
              <a:rPr lang="en-US" altLang="zh-TW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VIVE</a:t>
            </a:r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</a:t>
            </a:r>
            <a:r>
              <a:rPr lang="en-US" altLang="zh-TW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Pro </a:t>
            </a:r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一級玩家版</a:t>
            </a:r>
            <a:endParaRPr lang="en-US" altLang="zh-TW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撰寫人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：</a:t>
            </a:r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施雅齡</a:t>
            </a:r>
          </a:p>
          <a:p>
            <a:endParaRPr lang="zh-TW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r>
              <a:rPr lang="zh-TW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製作日期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：</a:t>
            </a:r>
            <a:r>
              <a:rPr lang="en-US" altLang="zh-TW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2019/05/10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0D6F-AD4B-40A4-B507-D114386302B3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701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設備外觀</a:t>
            </a:r>
            <a:r>
              <a:rPr lang="en-US" altLang="zh-TW" dirty="0" smtClean="0"/>
              <a:t>(</a:t>
            </a:r>
            <a:r>
              <a:rPr lang="zh-TW" altLang="en-US" dirty="0" smtClean="0"/>
              <a:t>組裝前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3666" y="1420813"/>
            <a:ext cx="6504668" cy="4351337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0D6F-AD4B-40A4-B507-D114386302B3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8762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檢查電腦硬體設備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199" y="1421233"/>
            <a:ext cx="10906125" cy="1083842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先從實驗室雲端</a:t>
            </a:r>
            <a:r>
              <a:rPr lang="en-US" altLang="zh-TW" dirty="0" smtClean="0"/>
              <a:t>(M10721210</a:t>
            </a:r>
            <a:r>
              <a:rPr lang="en-US" altLang="zh-TW" dirty="0" smtClean="0"/>
              <a:t>)</a:t>
            </a:r>
            <a:r>
              <a:rPr lang="zh-TW" altLang="en-US" dirty="0" smtClean="0"/>
              <a:t>下</a:t>
            </a:r>
            <a:r>
              <a:rPr lang="zh-TW" altLang="en-US" dirty="0"/>
              <a:t>載</a:t>
            </a:r>
            <a:r>
              <a:rPr lang="zh-TW" altLang="en-US" dirty="0" smtClean="0"/>
              <a:t>、執行</a:t>
            </a:r>
            <a:r>
              <a:rPr lang="en-US" altLang="zh-TW" dirty="0" smtClean="0"/>
              <a:t>”01</a:t>
            </a:r>
            <a:r>
              <a:rPr lang="zh-TW" altLang="en-US" dirty="0" smtClean="0"/>
              <a:t> 設備檢查</a:t>
            </a:r>
            <a:r>
              <a:rPr lang="en-US" altLang="zh-TW" dirty="0" smtClean="0"/>
              <a:t>”</a:t>
            </a:r>
            <a:r>
              <a:rPr lang="zh-TW" altLang="en-US" dirty="0" smtClean="0"/>
              <a:t>檔案確認電腦硬體是否能驅動虛擬實境</a:t>
            </a:r>
            <a:r>
              <a:rPr lang="zh-TW" altLang="en-US" dirty="0" smtClean="0"/>
              <a:t>設備，然後把這個檔案安裝好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0D6F-AD4B-40A4-B507-D114386302B3}" type="slidenum">
              <a:rPr lang="zh-TW" altLang="en-US" smtClean="0"/>
              <a:t>3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8" y="2260120"/>
            <a:ext cx="3066825" cy="3781425"/>
          </a:xfrm>
          <a:prstGeom prst="rect">
            <a:avLst/>
          </a:prstGeom>
        </p:spPr>
      </p:pic>
      <p:sp>
        <p:nvSpPr>
          <p:cNvPr id="6" name="矩形圖說文字 5"/>
          <p:cNvSpPr/>
          <p:nvPr/>
        </p:nvSpPr>
        <p:spPr>
          <a:xfrm>
            <a:off x="0" y="4802153"/>
            <a:ext cx="737427" cy="404621"/>
          </a:xfrm>
          <a:prstGeom prst="wedgeRectCallout">
            <a:avLst>
              <a:gd name="adj1" fmla="val 21609"/>
              <a:gd name="adj2" fmla="val 7939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 smtClean="0">
                <a:solidFill>
                  <a:srgbClr val="FF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勾選</a:t>
            </a:r>
            <a:endParaRPr lang="zh-TW" altLang="en-US" sz="1600" b="1" dirty="0">
              <a:solidFill>
                <a:srgbClr val="FF00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7" name="矩形圖說文字 6"/>
          <p:cNvSpPr/>
          <p:nvPr/>
        </p:nvSpPr>
        <p:spPr>
          <a:xfrm>
            <a:off x="2654786" y="5674547"/>
            <a:ext cx="1178340" cy="366998"/>
          </a:xfrm>
          <a:prstGeom prst="wedgeRectCallout">
            <a:avLst>
              <a:gd name="adj1" fmla="val -62589"/>
              <a:gd name="adj2" fmla="val -2292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rgbClr val="FF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點這裡</a:t>
            </a:r>
            <a:endParaRPr lang="zh-TW" altLang="en-US" sz="1600" dirty="0">
              <a:solidFill>
                <a:srgbClr val="FF00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924" y="2381365"/>
            <a:ext cx="3035638" cy="3758011"/>
          </a:xfrm>
          <a:prstGeom prst="rect">
            <a:avLst/>
          </a:prstGeom>
        </p:spPr>
      </p:pic>
      <p:sp>
        <p:nvSpPr>
          <p:cNvPr id="9" name="左右大括弧 8"/>
          <p:cNvSpPr/>
          <p:nvPr/>
        </p:nvSpPr>
        <p:spPr>
          <a:xfrm>
            <a:off x="3902115" y="3574104"/>
            <a:ext cx="3191256" cy="1975104"/>
          </a:xfrm>
          <a:prstGeom prst="bracePair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4451234" y="5134771"/>
            <a:ext cx="233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olidFill>
                  <a:srgbClr val="FF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這裡就會告訴你硬體能不能支援，都是藍色就沒問題</a:t>
            </a:r>
            <a:endParaRPr lang="zh-TW" altLang="en-US" sz="1400" dirty="0">
              <a:solidFill>
                <a:srgbClr val="FF00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3297" y="2505075"/>
            <a:ext cx="4461936" cy="3401113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9737896" y="4945164"/>
            <a:ext cx="2187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olidFill>
                  <a:srgbClr val="FF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可以載這個看看目前的硬體配置呈現效果怎麼樣</a:t>
            </a:r>
            <a:endParaRPr lang="zh-TW" altLang="en-US" sz="1400" dirty="0">
              <a:solidFill>
                <a:srgbClr val="FF00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0507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安裝</a:t>
            </a:r>
            <a:r>
              <a:rPr lang="en-US" altLang="zh-TW" dirty="0" smtClean="0"/>
              <a:t>VIVE</a:t>
            </a:r>
            <a:r>
              <a:rPr lang="zh-TW" altLang="en-US" dirty="0" smtClean="0"/>
              <a:t>軟體</a:t>
            </a:r>
            <a:r>
              <a:rPr lang="en-US" altLang="zh-TW" dirty="0" smtClean="0"/>
              <a:t>(1)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再從</a:t>
            </a:r>
            <a:r>
              <a:rPr lang="zh-TW" altLang="en-US" dirty="0"/>
              <a:t>實驗室雲端</a:t>
            </a:r>
            <a:r>
              <a:rPr lang="en-US" altLang="zh-TW" dirty="0"/>
              <a:t>(M10721210</a:t>
            </a:r>
            <a:r>
              <a:rPr lang="en-US" altLang="zh-TW" dirty="0" smtClean="0"/>
              <a:t>)</a:t>
            </a:r>
            <a:r>
              <a:rPr lang="zh-TW" altLang="en-US" dirty="0" smtClean="0"/>
              <a:t>下載、執行</a:t>
            </a:r>
            <a:r>
              <a:rPr lang="en-US" altLang="zh-TW" dirty="0" smtClean="0"/>
              <a:t>”02</a:t>
            </a:r>
            <a:r>
              <a:rPr lang="zh-TW" altLang="en-US" dirty="0" smtClean="0"/>
              <a:t> </a:t>
            </a:r>
            <a:r>
              <a:rPr lang="en-US" altLang="zh-TW" dirty="0" smtClean="0"/>
              <a:t>VIVE</a:t>
            </a:r>
            <a:r>
              <a:rPr lang="zh-TW" altLang="en-US" dirty="0" smtClean="0"/>
              <a:t>軟體</a:t>
            </a:r>
            <a:r>
              <a:rPr lang="en-US" altLang="zh-TW" dirty="0" smtClean="0"/>
              <a:t>”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0D6F-AD4B-40A4-B507-D114386302B3}" type="slidenum">
              <a:rPr lang="zh-TW" altLang="en-US" smtClean="0"/>
              <a:t>4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961356"/>
            <a:ext cx="3215430" cy="1800000"/>
          </a:xfrm>
          <a:prstGeom prst="rect">
            <a:avLst/>
          </a:prstGeom>
        </p:spPr>
      </p:pic>
      <p:sp>
        <p:nvSpPr>
          <p:cNvPr id="6" name="向右箭號圖說文字 5"/>
          <p:cNvSpPr/>
          <p:nvPr/>
        </p:nvSpPr>
        <p:spPr>
          <a:xfrm>
            <a:off x="4221014" y="2373844"/>
            <a:ext cx="1466491" cy="98341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0979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打勾後按輕鬆上手</a:t>
            </a:r>
            <a:endParaRPr lang="zh-TW" altLang="en-US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689" y="2126532"/>
            <a:ext cx="3267692" cy="1800000"/>
          </a:xfrm>
          <a:prstGeom prst="rect">
            <a:avLst/>
          </a:prstGeom>
        </p:spPr>
      </p:pic>
      <p:sp>
        <p:nvSpPr>
          <p:cNvPr id="8" name="向右箭號圖說文字 7"/>
          <p:cNvSpPr/>
          <p:nvPr/>
        </p:nvSpPr>
        <p:spPr>
          <a:xfrm>
            <a:off x="9248954" y="2586526"/>
            <a:ext cx="1466491" cy="98341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0979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按我了解</a:t>
            </a:r>
            <a:endParaRPr lang="zh-TW" altLang="en-US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078178"/>
            <a:ext cx="3183159" cy="1800000"/>
          </a:xfrm>
          <a:prstGeom prst="rect">
            <a:avLst/>
          </a:prstGeom>
        </p:spPr>
      </p:pic>
      <p:sp>
        <p:nvSpPr>
          <p:cNvPr id="10" name="向右箭號圖說文字 9"/>
          <p:cNvSpPr/>
          <p:nvPr/>
        </p:nvSpPr>
        <p:spPr>
          <a:xfrm>
            <a:off x="4221013" y="4589344"/>
            <a:ext cx="1466491" cy="98341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0979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登入</a:t>
            </a:r>
            <a:r>
              <a:rPr lang="en-US" altLang="zh-TW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VIVE</a:t>
            </a:r>
            <a:r>
              <a:rPr lang="zh-TW" altLang="en-US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帳號</a:t>
            </a:r>
            <a:endParaRPr lang="zh-TW" altLang="en-US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8689" y="4105905"/>
            <a:ext cx="3826573" cy="1800000"/>
          </a:xfrm>
          <a:prstGeom prst="rect">
            <a:avLst/>
          </a:prstGeom>
        </p:spPr>
      </p:pic>
      <p:sp>
        <p:nvSpPr>
          <p:cNvPr id="12" name="向右箭號圖說文字 11"/>
          <p:cNvSpPr/>
          <p:nvPr/>
        </p:nvSpPr>
        <p:spPr>
          <a:xfrm>
            <a:off x="9746285" y="4565439"/>
            <a:ext cx="1466491" cy="98341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0979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登入</a:t>
            </a:r>
            <a:r>
              <a:rPr lang="en-US" altLang="zh-TW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Steam</a:t>
            </a:r>
            <a:r>
              <a:rPr lang="zh-TW" altLang="en-US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帳號</a:t>
            </a:r>
            <a:endParaRPr lang="zh-TW" altLang="en-US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8977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安裝</a:t>
            </a:r>
            <a:r>
              <a:rPr lang="en-US" altLang="zh-TW" dirty="0"/>
              <a:t>VIVE</a:t>
            </a:r>
            <a:r>
              <a:rPr lang="zh-TW" altLang="en-US" dirty="0"/>
              <a:t>軟體</a:t>
            </a:r>
            <a:r>
              <a:rPr lang="en-US" altLang="zh-TW" dirty="0" smtClean="0"/>
              <a:t>(2)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0D6F-AD4B-40A4-B507-D114386302B3}" type="slidenum">
              <a:rPr lang="zh-TW" altLang="en-US" smtClean="0"/>
              <a:t>5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12922"/>
            <a:ext cx="3207273" cy="1800000"/>
          </a:xfrm>
          <a:prstGeom prst="rect">
            <a:avLst/>
          </a:prstGeom>
        </p:spPr>
      </p:pic>
      <p:sp>
        <p:nvSpPr>
          <p:cNvPr id="6" name="向右箭號圖說文字 5"/>
          <p:cNvSpPr/>
          <p:nvPr/>
        </p:nvSpPr>
        <p:spPr>
          <a:xfrm>
            <a:off x="4190874" y="2021216"/>
            <a:ext cx="1466491" cy="98341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0979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安裝軟</a:t>
            </a:r>
            <a:r>
              <a:rPr lang="zh-TW" altLang="en-US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體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766" y="1612922"/>
            <a:ext cx="3231818" cy="1800000"/>
          </a:xfrm>
          <a:prstGeom prst="rect">
            <a:avLst/>
          </a:prstGeom>
        </p:spPr>
      </p:pic>
      <p:sp>
        <p:nvSpPr>
          <p:cNvPr id="8" name="向右箭號圖說文字 7"/>
          <p:cNvSpPr/>
          <p:nvPr/>
        </p:nvSpPr>
        <p:spPr>
          <a:xfrm>
            <a:off x="9179985" y="2021216"/>
            <a:ext cx="1466491" cy="98341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0979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把這些硬體拿出來</a:t>
            </a:r>
            <a:endParaRPr lang="zh-TW" altLang="en-US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739968"/>
            <a:ext cx="3240553" cy="1800000"/>
          </a:xfrm>
          <a:prstGeom prst="rect">
            <a:avLst/>
          </a:prstGeom>
        </p:spPr>
      </p:pic>
      <p:sp>
        <p:nvSpPr>
          <p:cNvPr id="10" name="向右箭號圖說文字 9"/>
          <p:cNvSpPr/>
          <p:nvPr/>
        </p:nvSpPr>
        <p:spPr>
          <a:xfrm>
            <a:off x="4190873" y="3919542"/>
            <a:ext cx="1466491" cy="144085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0979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先量一下尺寸，尤其是需要行走的</a:t>
            </a:r>
            <a:endParaRPr lang="zh-TW" altLang="en-US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9356" y="3737599"/>
            <a:ext cx="3225228" cy="1800000"/>
          </a:xfrm>
          <a:prstGeom prst="rect">
            <a:avLst/>
          </a:prstGeom>
        </p:spPr>
      </p:pic>
      <p:sp>
        <p:nvSpPr>
          <p:cNvPr id="12" name="向右箭號圖說文字 11"/>
          <p:cNvSpPr/>
          <p:nvPr/>
        </p:nvSpPr>
        <p:spPr>
          <a:xfrm>
            <a:off x="9179984" y="3878526"/>
            <a:ext cx="1466491" cy="144085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0979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記得清除障礙物，準備延長線</a:t>
            </a:r>
            <a:endParaRPr lang="zh-TW" altLang="en-US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731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安裝</a:t>
            </a:r>
            <a:r>
              <a:rPr lang="en-US" altLang="zh-TW" dirty="0" smtClean="0"/>
              <a:t>VIVE</a:t>
            </a:r>
            <a:r>
              <a:rPr lang="zh-TW" altLang="en-US" dirty="0" smtClean="0"/>
              <a:t>軟體</a:t>
            </a:r>
            <a:r>
              <a:rPr lang="en-US" altLang="zh-TW" dirty="0" smtClean="0"/>
              <a:t>(3)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421233"/>
            <a:ext cx="10515600" cy="54559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zh-TW" altLang="en-US" dirty="0"/>
              <a:t>這裡開始會教你安裝</a:t>
            </a:r>
            <a:r>
              <a:rPr lang="zh-TW" altLang="en-US" dirty="0" smtClean="0"/>
              <a:t>硬體，從基地台開</a:t>
            </a:r>
            <a:r>
              <a:rPr lang="zh-TW" altLang="en-US" dirty="0"/>
              <a:t>始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0D6F-AD4B-40A4-B507-D114386302B3}" type="slidenum">
              <a:rPr lang="zh-TW" altLang="en-US" smtClean="0"/>
              <a:t>6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21" y="1966823"/>
            <a:ext cx="3285626" cy="180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588" y="1966823"/>
            <a:ext cx="3204545" cy="1800000"/>
          </a:xfrm>
          <a:prstGeom prst="rect">
            <a:avLst/>
          </a:prstGeom>
        </p:spPr>
      </p:pic>
      <p:sp>
        <p:nvSpPr>
          <p:cNvPr id="7" name="向右箭號圖說文字 6"/>
          <p:cNvSpPr/>
          <p:nvPr/>
        </p:nvSpPr>
        <p:spPr>
          <a:xfrm>
            <a:off x="7523370" y="3943852"/>
            <a:ext cx="2897349" cy="18000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0071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建議拿腳架安裝基地台，比較好調整高度和角度。</a:t>
            </a:r>
            <a:endParaRPr lang="en-US" altLang="zh-TW" dirty="0" smtClean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綠燈就是有連接到電，預設頻道是一</a:t>
            </a:r>
            <a:r>
              <a:rPr lang="en-US" altLang="zh-TW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b</a:t>
            </a:r>
            <a:r>
              <a:rPr lang="zh-TW" altLang="en-US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一</a:t>
            </a:r>
            <a:r>
              <a:rPr lang="en-US" altLang="zh-TW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c</a:t>
            </a:r>
            <a:r>
              <a:rPr lang="zh-TW" altLang="en-US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，記得要插電才能用喔</a:t>
            </a:r>
            <a:endParaRPr lang="zh-TW" altLang="en-US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6390" y="1966823"/>
            <a:ext cx="3245496" cy="1800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121" y="3943852"/>
            <a:ext cx="3204275" cy="180000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9588" y="3943852"/>
            <a:ext cx="3252241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7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安裝</a:t>
            </a:r>
            <a:r>
              <a:rPr lang="en-US" altLang="zh-TW" dirty="0"/>
              <a:t>VIVE</a:t>
            </a:r>
            <a:r>
              <a:rPr lang="zh-TW" altLang="en-US" dirty="0"/>
              <a:t>軟體</a:t>
            </a:r>
            <a:r>
              <a:rPr lang="en-US" altLang="zh-TW" dirty="0" smtClean="0"/>
              <a:t>(4)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421233"/>
            <a:ext cx="10515600" cy="614601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>
              <a:buNone/>
            </a:pPr>
            <a:r>
              <a:rPr lang="zh-TW" altLang="en-US" dirty="0" smtClean="0"/>
              <a:t>再來裝串流盒有很多線，但每個孔大小形狀都不一樣，不用擔心裝錯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0D6F-AD4B-40A4-B507-D114386302B3}" type="slidenum">
              <a:rPr lang="zh-TW" altLang="en-US" smtClean="0"/>
              <a:t>7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71191"/>
            <a:ext cx="3293437" cy="180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707" y="2171191"/>
            <a:ext cx="3223963" cy="180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106548"/>
            <a:ext cx="3214679" cy="1800000"/>
          </a:xfrm>
          <a:prstGeom prst="rect">
            <a:avLst/>
          </a:prstGeom>
        </p:spPr>
      </p:pic>
      <p:sp>
        <p:nvSpPr>
          <p:cNvPr id="8" name="向右箭號圖說文字 7"/>
          <p:cNvSpPr/>
          <p:nvPr/>
        </p:nvSpPr>
        <p:spPr>
          <a:xfrm>
            <a:off x="7730404" y="3299132"/>
            <a:ext cx="2897349" cy="18000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0071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目前我使用</a:t>
            </a:r>
            <a:r>
              <a:rPr lang="zh-TW" altLang="en-US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到</a:t>
            </a:r>
            <a:r>
              <a:rPr lang="zh-TW" altLang="en-US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的都是桌電才有</a:t>
            </a:r>
            <a:r>
              <a:rPr lang="en-US" altLang="zh-TW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DisplayPort</a:t>
            </a:r>
            <a:r>
              <a:rPr lang="zh-TW" altLang="en-US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孔。</a:t>
            </a:r>
            <a:endParaRPr lang="zh-TW" altLang="en-US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3633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安裝</a:t>
            </a:r>
            <a:r>
              <a:rPr lang="en-US" altLang="zh-TW" dirty="0"/>
              <a:t>VIVE</a:t>
            </a:r>
            <a:r>
              <a:rPr lang="zh-TW" altLang="en-US" dirty="0"/>
              <a:t>軟體</a:t>
            </a:r>
            <a:r>
              <a:rPr lang="en-US" altLang="zh-TW" dirty="0" smtClean="0"/>
              <a:t>(5)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421233"/>
            <a:ext cx="10515600" cy="81300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zh-TW" altLang="en-US" sz="2600" dirty="0" smtClean="0"/>
              <a:t>最後連接頭戴式顯示器</a:t>
            </a:r>
            <a:endParaRPr lang="zh-TW" altLang="en-US" sz="2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0D6F-AD4B-40A4-B507-D114386302B3}" type="slidenum">
              <a:rPr lang="zh-TW" altLang="en-US" smtClean="0"/>
              <a:t>8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125" y="2719925"/>
            <a:ext cx="3299071" cy="180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728" y="2719925"/>
            <a:ext cx="3214871" cy="1800000"/>
          </a:xfrm>
          <a:prstGeom prst="rect">
            <a:avLst/>
          </a:prstGeom>
        </p:spPr>
      </p:pic>
      <p:sp>
        <p:nvSpPr>
          <p:cNvPr id="7" name="向右箭號圖說文字 6"/>
          <p:cNvSpPr/>
          <p:nvPr/>
        </p:nvSpPr>
        <p:spPr>
          <a:xfrm>
            <a:off x="8032329" y="2719925"/>
            <a:ext cx="2897349" cy="18000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0071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把最後這條線接上去後，電腦就會開始偵測各項硬體是否有正常連接，記得要插電開電源</a:t>
            </a:r>
            <a:endParaRPr lang="zh-TW" altLang="en-US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84897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安裝</a:t>
            </a:r>
            <a:r>
              <a:rPr lang="en-US" altLang="zh-TW" dirty="0"/>
              <a:t>VIVE</a:t>
            </a:r>
            <a:r>
              <a:rPr lang="zh-TW" altLang="en-US" dirty="0"/>
              <a:t>軟體</a:t>
            </a:r>
            <a:r>
              <a:rPr lang="en-US" altLang="zh-TW" dirty="0" smtClean="0"/>
              <a:t>(6)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421233"/>
            <a:ext cx="10515600" cy="92515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zh-TW" altLang="en-US" sz="2600" dirty="0" smtClean="0"/>
              <a:t>記得先幫控制器充電</a:t>
            </a:r>
            <a:endParaRPr lang="zh-TW" altLang="en-US" sz="2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0D6F-AD4B-40A4-B507-D114386302B3}" type="slidenum">
              <a:rPr lang="zh-TW" altLang="en-US" smtClean="0"/>
              <a:t>9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73397"/>
            <a:ext cx="3235061" cy="180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310" y="1973397"/>
            <a:ext cx="3260429" cy="180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24" y="4100557"/>
            <a:ext cx="3230137" cy="1800000"/>
          </a:xfrm>
          <a:prstGeom prst="rect">
            <a:avLst/>
          </a:prstGeom>
        </p:spPr>
      </p:pic>
      <p:sp>
        <p:nvSpPr>
          <p:cNvPr id="8" name="向右箭號圖說文字 7"/>
          <p:cNvSpPr/>
          <p:nvPr/>
        </p:nvSpPr>
        <p:spPr>
          <a:xfrm>
            <a:off x="7739031" y="1973397"/>
            <a:ext cx="2897349" cy="18000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0071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亮綠燈表示正常開機可以使用</a:t>
            </a:r>
            <a:endParaRPr lang="zh-TW" altLang="en-US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9" name="向右箭號圖說文字 8"/>
          <p:cNvSpPr/>
          <p:nvPr/>
        </p:nvSpPr>
        <p:spPr>
          <a:xfrm>
            <a:off x="4311468" y="4100557"/>
            <a:ext cx="1614879" cy="18000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9914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最後這裡會告訴你有沒有哪個硬體有狀況</a:t>
            </a:r>
            <a:endParaRPr lang="en-US" altLang="zh-TW" dirty="0" smtClean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26347" y="4100557"/>
            <a:ext cx="2966667" cy="1800000"/>
          </a:xfrm>
          <a:prstGeom prst="rect">
            <a:avLst/>
          </a:prstGeom>
        </p:spPr>
      </p:pic>
      <p:sp>
        <p:nvSpPr>
          <p:cNvPr id="11" name="向右箭號圖說文字 10"/>
          <p:cNvSpPr/>
          <p:nvPr/>
        </p:nvSpPr>
        <p:spPr>
          <a:xfrm>
            <a:off x="9021501" y="4100557"/>
            <a:ext cx="1614879" cy="18000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9914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綠色表示配對成功可已開始使用</a:t>
            </a:r>
            <a:endParaRPr lang="en-US" altLang="zh-TW" dirty="0" smtClean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067303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340</Words>
  <Application>Microsoft Office PowerPoint</Application>
  <PresentationFormat>寬螢幕</PresentationFormat>
  <Paragraphs>48</Paragraphs>
  <Slides>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4" baseType="lpstr">
      <vt:lpstr>微軟正黑體 Light</vt:lpstr>
      <vt:lpstr>新細明體</vt:lpstr>
      <vt:lpstr>Arial</vt:lpstr>
      <vt:lpstr>Calibri</vt:lpstr>
      <vt:lpstr>Office 佈景主題</vt:lpstr>
      <vt:lpstr>虛擬實境</vt:lpstr>
      <vt:lpstr>設備外觀(組裝前)</vt:lpstr>
      <vt:lpstr>檢查電腦硬體設備</vt:lpstr>
      <vt:lpstr>安裝VIVE軟體(1)</vt:lpstr>
      <vt:lpstr>安裝VIVE軟體(2)</vt:lpstr>
      <vt:lpstr>安裝VIVE軟體(3)</vt:lpstr>
      <vt:lpstr>安裝VIVE軟體(4)</vt:lpstr>
      <vt:lpstr>安裝VIVE軟體(5)</vt:lpstr>
      <vt:lpstr>安裝VIVE軟體(6)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虛擬實境</dc:title>
  <dc:creator>USER</dc:creator>
  <cp:lastModifiedBy>USER</cp:lastModifiedBy>
  <cp:revision>12</cp:revision>
  <dcterms:created xsi:type="dcterms:W3CDTF">2019-05-10T07:53:06Z</dcterms:created>
  <dcterms:modified xsi:type="dcterms:W3CDTF">2019-05-14T08:59:17Z</dcterms:modified>
</cp:coreProperties>
</file>