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98536-A9BB-4A29-9B89-9A6DF64151FF}" v="4" dt="2021-09-21T17:42:16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瑀婕 陳" userId="c176ebd2e60a71ab" providerId="LiveId" clId="{43698536-A9BB-4A29-9B89-9A6DF64151FF}"/>
    <pc:docChg chg="undo custSel addSld delSld modSld">
      <pc:chgData name="瑀婕 陳" userId="c176ebd2e60a71ab" providerId="LiveId" clId="{43698536-A9BB-4A29-9B89-9A6DF64151FF}" dt="2021-10-12T10:18:26.233" v="1945" actId="207"/>
      <pc:docMkLst>
        <pc:docMk/>
      </pc:docMkLst>
      <pc:sldChg chg="modSp mod">
        <pc:chgData name="瑀婕 陳" userId="c176ebd2e60a71ab" providerId="LiveId" clId="{43698536-A9BB-4A29-9B89-9A6DF64151FF}" dt="2021-09-21T16:47:31.810" v="479" actId="255"/>
        <pc:sldMkLst>
          <pc:docMk/>
          <pc:sldMk cId="2417803978" sldId="257"/>
        </pc:sldMkLst>
        <pc:spChg chg="mod">
          <ac:chgData name="瑀婕 陳" userId="c176ebd2e60a71ab" providerId="LiveId" clId="{43698536-A9BB-4A29-9B89-9A6DF64151FF}" dt="2021-09-21T16:47:31.810" v="479" actId="255"/>
          <ac:spMkLst>
            <pc:docMk/>
            <pc:sldMk cId="2417803978" sldId="257"/>
            <ac:spMk id="3" creationId="{AA2A3792-A3EC-47D2-A736-EB9DCEA5FC36}"/>
          </ac:spMkLst>
        </pc:spChg>
      </pc:sldChg>
      <pc:sldChg chg="addSp delSp modSp mod setBg">
        <pc:chgData name="瑀婕 陳" userId="c176ebd2e60a71ab" providerId="LiveId" clId="{43698536-A9BB-4A29-9B89-9A6DF64151FF}" dt="2021-09-21T17:14:55.474" v="810" actId="123"/>
        <pc:sldMkLst>
          <pc:docMk/>
          <pc:sldMk cId="1650281094" sldId="258"/>
        </pc:sldMkLst>
        <pc:spChg chg="mod">
          <ac:chgData name="瑀婕 陳" userId="c176ebd2e60a71ab" providerId="LiveId" clId="{43698536-A9BB-4A29-9B89-9A6DF64151FF}" dt="2021-09-21T17:01:39.250" v="768" actId="26606"/>
          <ac:spMkLst>
            <pc:docMk/>
            <pc:sldMk cId="1650281094" sldId="258"/>
            <ac:spMk id="2" creationId="{CBED442C-2357-4B6D-891F-F318457D2975}"/>
          </ac:spMkLst>
        </pc:spChg>
        <pc:spChg chg="mod">
          <ac:chgData name="瑀婕 陳" userId="c176ebd2e60a71ab" providerId="LiveId" clId="{43698536-A9BB-4A29-9B89-9A6DF64151FF}" dt="2021-09-21T17:14:55.474" v="810" actId="123"/>
          <ac:spMkLst>
            <pc:docMk/>
            <pc:sldMk cId="1650281094" sldId="258"/>
            <ac:spMk id="3" creationId="{AA2A3792-A3EC-47D2-A736-EB9DCEA5FC36}"/>
          </ac:spMkLst>
        </pc:spChg>
        <pc:spChg chg="add del">
          <ac:chgData name="瑀婕 陳" userId="c176ebd2e60a71ab" providerId="LiveId" clId="{43698536-A9BB-4A29-9B89-9A6DF64151FF}" dt="2021-09-21T17:01:27.137" v="766" actId="26606"/>
          <ac:spMkLst>
            <pc:docMk/>
            <pc:sldMk cId="1650281094" sldId="258"/>
            <ac:spMk id="12" creationId="{7E61F402-3445-458A-9A2B-D28FD288390C}"/>
          </ac:spMkLst>
        </pc:spChg>
        <pc:spChg chg="add del">
          <ac:chgData name="瑀婕 陳" userId="c176ebd2e60a71ab" providerId="LiveId" clId="{43698536-A9BB-4A29-9B89-9A6DF64151FF}" dt="2021-09-21T17:01:39.250" v="768" actId="26606"/>
          <ac:spMkLst>
            <pc:docMk/>
            <pc:sldMk cId="1650281094" sldId="258"/>
            <ac:spMk id="16" creationId="{243462E7-1698-4B21-BE89-AEFAC7C2FEFA}"/>
          </ac:spMkLst>
        </pc:spChg>
        <pc:spChg chg="add del">
          <ac:chgData name="瑀婕 陳" userId="c176ebd2e60a71ab" providerId="LiveId" clId="{43698536-A9BB-4A29-9B89-9A6DF64151FF}" dt="2021-09-21T17:01:39.250" v="768" actId="26606"/>
          <ac:spMkLst>
            <pc:docMk/>
            <pc:sldMk cId="1650281094" sldId="258"/>
            <ac:spMk id="18" creationId="{6C22FCAC-D7EC-4A52-B153-FF761E2235B3}"/>
          </ac:spMkLst>
        </pc:spChg>
        <pc:spChg chg="add del">
          <ac:chgData name="瑀婕 陳" userId="c176ebd2e60a71ab" providerId="LiveId" clId="{43698536-A9BB-4A29-9B89-9A6DF64151FF}" dt="2021-09-21T17:01:39.250" v="768" actId="26606"/>
          <ac:spMkLst>
            <pc:docMk/>
            <pc:sldMk cId="1650281094" sldId="258"/>
            <ac:spMk id="22" creationId="{333F0879-3DA0-4CB8-B35E-A0AD42558191}"/>
          </ac:spMkLst>
        </pc:spChg>
        <pc:spChg chg="add del">
          <ac:chgData name="瑀婕 陳" userId="c176ebd2e60a71ab" providerId="LiveId" clId="{43698536-A9BB-4A29-9B89-9A6DF64151FF}" dt="2021-09-21T17:01:39.250" v="768" actId="26606"/>
          <ac:spMkLst>
            <pc:docMk/>
            <pc:sldMk cId="1650281094" sldId="258"/>
            <ac:spMk id="23" creationId="{324D2183-F388-476E-92A9-D6639D698580}"/>
          </ac:spMkLst>
        </pc:spChg>
        <pc:grpChg chg="add del">
          <ac:chgData name="瑀婕 陳" userId="c176ebd2e60a71ab" providerId="LiveId" clId="{43698536-A9BB-4A29-9B89-9A6DF64151FF}" dt="2021-09-21T17:01:27.137" v="766" actId="26606"/>
          <ac:grpSpMkLst>
            <pc:docMk/>
            <pc:sldMk cId="1650281094" sldId="258"/>
            <ac:grpSpMk id="14" creationId="{A673C096-95AE-4644-B76C-1DF1B667DC44}"/>
          </ac:grpSpMkLst>
        </pc:grpChg>
        <pc:picChg chg="add del mod">
          <ac:chgData name="瑀婕 陳" userId="c176ebd2e60a71ab" providerId="LiveId" clId="{43698536-A9BB-4A29-9B89-9A6DF64151FF}" dt="2021-09-21T17:01:14.234" v="763" actId="478"/>
          <ac:picMkLst>
            <pc:docMk/>
            <pc:sldMk cId="1650281094" sldId="258"/>
            <ac:picMk id="5" creationId="{AEAFD672-3EFE-4625-AF48-20560426F3F8}"/>
          </ac:picMkLst>
        </pc:picChg>
        <pc:picChg chg="add del mod">
          <ac:chgData name="瑀婕 陳" userId="c176ebd2e60a71ab" providerId="LiveId" clId="{43698536-A9BB-4A29-9B89-9A6DF64151FF}" dt="2021-09-21T17:02:12.943" v="775" actId="478"/>
          <ac:picMkLst>
            <pc:docMk/>
            <pc:sldMk cId="1650281094" sldId="258"/>
            <ac:picMk id="7" creationId="{667CB2AF-2039-4FAA-8FFE-E226D769FF63}"/>
          </ac:picMkLst>
        </pc:picChg>
        <pc:picChg chg="add mod ord">
          <ac:chgData name="瑀婕 陳" userId="c176ebd2e60a71ab" providerId="LiveId" clId="{43698536-A9BB-4A29-9B89-9A6DF64151FF}" dt="2021-09-21T17:03:10.108" v="784" actId="14100"/>
          <ac:picMkLst>
            <pc:docMk/>
            <pc:sldMk cId="1650281094" sldId="258"/>
            <ac:picMk id="9" creationId="{05677166-9E22-402B-A0BC-AA8CB46EECF5}"/>
          </ac:picMkLst>
        </pc:picChg>
        <pc:cxnChg chg="add del">
          <ac:chgData name="瑀婕 陳" userId="c176ebd2e60a71ab" providerId="LiveId" clId="{43698536-A9BB-4A29-9B89-9A6DF64151FF}" dt="2021-09-21T17:01:27.137" v="766" actId="26606"/>
          <ac:cxnSpMkLst>
            <pc:docMk/>
            <pc:sldMk cId="1650281094" sldId="258"/>
            <ac:cxnSpMk id="20" creationId="{2BE880E9-2B86-4CDB-B5B7-308745CDD19D}"/>
          </ac:cxnSpMkLst>
        </pc:cxnChg>
      </pc:sldChg>
      <pc:sldChg chg="addSp modSp mod">
        <pc:chgData name="瑀婕 陳" userId="c176ebd2e60a71ab" providerId="LiveId" clId="{43698536-A9BB-4A29-9B89-9A6DF64151FF}" dt="2021-10-12T10:18:18.662" v="1943" actId="207"/>
        <pc:sldMkLst>
          <pc:docMk/>
          <pc:sldMk cId="2330307540" sldId="259"/>
        </pc:sldMkLst>
        <pc:spChg chg="mod">
          <ac:chgData name="瑀婕 陳" userId="c176ebd2e60a71ab" providerId="LiveId" clId="{43698536-A9BB-4A29-9B89-9A6DF64151FF}" dt="2021-10-12T10:18:18.662" v="1943" actId="207"/>
          <ac:spMkLst>
            <pc:docMk/>
            <pc:sldMk cId="2330307540" sldId="259"/>
            <ac:spMk id="2" creationId="{CBED442C-2357-4B6D-891F-F318457D2975}"/>
          </ac:spMkLst>
        </pc:spChg>
        <pc:spChg chg="mod">
          <ac:chgData name="瑀婕 陳" userId="c176ebd2e60a71ab" providerId="LiveId" clId="{43698536-A9BB-4A29-9B89-9A6DF64151FF}" dt="2021-09-21T17:59:22.190" v="1484" actId="27636"/>
          <ac:spMkLst>
            <pc:docMk/>
            <pc:sldMk cId="2330307540" sldId="259"/>
            <ac:spMk id="3" creationId="{AA2A3792-A3EC-47D2-A736-EB9DCEA5FC36}"/>
          </ac:spMkLst>
        </pc:spChg>
        <pc:picChg chg="add mod">
          <ac:chgData name="瑀婕 陳" userId="c176ebd2e60a71ab" providerId="LiveId" clId="{43698536-A9BB-4A29-9B89-9A6DF64151FF}" dt="2021-09-21T17:43:22.891" v="1365" actId="14100"/>
          <ac:picMkLst>
            <pc:docMk/>
            <pc:sldMk cId="2330307540" sldId="259"/>
            <ac:picMk id="5" creationId="{6B31E40E-522B-4313-B35B-1BDB3219CF3F}"/>
          </ac:picMkLst>
        </pc:picChg>
      </pc:sldChg>
      <pc:sldChg chg="modSp mod">
        <pc:chgData name="瑀婕 陳" userId="c176ebd2e60a71ab" providerId="LiveId" clId="{43698536-A9BB-4A29-9B89-9A6DF64151FF}" dt="2021-10-12T10:18:26.233" v="1945" actId="207"/>
        <pc:sldMkLst>
          <pc:docMk/>
          <pc:sldMk cId="3507977133" sldId="260"/>
        </pc:sldMkLst>
        <pc:spChg chg="mod">
          <ac:chgData name="瑀婕 陳" userId="c176ebd2e60a71ab" providerId="LiveId" clId="{43698536-A9BB-4A29-9B89-9A6DF64151FF}" dt="2021-10-12T10:18:26.233" v="1945" actId="207"/>
          <ac:spMkLst>
            <pc:docMk/>
            <pc:sldMk cId="3507977133" sldId="260"/>
            <ac:spMk id="2" creationId="{CBED442C-2357-4B6D-891F-F318457D2975}"/>
          </ac:spMkLst>
        </pc:spChg>
        <pc:spChg chg="mod">
          <ac:chgData name="瑀婕 陳" userId="c176ebd2e60a71ab" providerId="LiveId" clId="{43698536-A9BB-4A29-9B89-9A6DF64151FF}" dt="2021-09-22T01:08:34.885" v="1937" actId="20577"/>
          <ac:spMkLst>
            <pc:docMk/>
            <pc:sldMk cId="3507977133" sldId="260"/>
            <ac:spMk id="3" creationId="{AA2A3792-A3EC-47D2-A736-EB9DCEA5FC36}"/>
          </ac:spMkLst>
        </pc:spChg>
      </pc:sldChg>
      <pc:sldChg chg="new del">
        <pc:chgData name="瑀婕 陳" userId="c176ebd2e60a71ab" providerId="LiveId" clId="{43698536-A9BB-4A29-9B89-9A6DF64151FF}" dt="2021-09-21T17:24:12.231" v="816" actId="47"/>
        <pc:sldMkLst>
          <pc:docMk/>
          <pc:sldMk cId="3718392783" sldId="261"/>
        </pc:sldMkLst>
      </pc:sldChg>
      <pc:sldChg chg="modSp add mod">
        <pc:chgData name="瑀婕 陳" userId="c176ebd2e60a71ab" providerId="LiveId" clId="{43698536-A9BB-4A29-9B89-9A6DF64151FF}" dt="2021-09-21T18:12:02.185" v="1901" actId="20577"/>
        <pc:sldMkLst>
          <pc:docMk/>
          <pc:sldMk cId="4084027759" sldId="262"/>
        </pc:sldMkLst>
        <pc:spChg chg="mod">
          <ac:chgData name="瑀婕 陳" userId="c176ebd2e60a71ab" providerId="LiveId" clId="{43698536-A9BB-4A29-9B89-9A6DF64151FF}" dt="2021-09-21T17:24:15.848" v="829" actId="20577"/>
          <ac:spMkLst>
            <pc:docMk/>
            <pc:sldMk cId="4084027759" sldId="262"/>
            <ac:spMk id="2" creationId="{CBED442C-2357-4B6D-891F-F318457D2975}"/>
          </ac:spMkLst>
        </pc:spChg>
        <pc:spChg chg="mod">
          <ac:chgData name="瑀婕 陳" userId="c176ebd2e60a71ab" providerId="LiveId" clId="{43698536-A9BB-4A29-9B89-9A6DF64151FF}" dt="2021-09-21T18:12:02.185" v="1901" actId="20577"/>
          <ac:spMkLst>
            <pc:docMk/>
            <pc:sldMk cId="4084027759" sldId="262"/>
            <ac:spMk id="3" creationId="{AA2A3792-A3EC-47D2-A736-EB9DCEA5FC36}"/>
          </ac:spMkLst>
        </pc:spChg>
      </pc:sldChg>
      <pc:sldChg chg="modSp add mod">
        <pc:chgData name="瑀婕 陳" userId="c176ebd2e60a71ab" providerId="LiveId" clId="{43698536-A9BB-4A29-9B89-9A6DF64151FF}" dt="2021-10-12T10:18:22.384" v="1944" actId="207"/>
        <pc:sldMkLst>
          <pc:docMk/>
          <pc:sldMk cId="138931343" sldId="263"/>
        </pc:sldMkLst>
        <pc:spChg chg="mod">
          <ac:chgData name="瑀婕 陳" userId="c176ebd2e60a71ab" providerId="LiveId" clId="{43698536-A9BB-4A29-9B89-9A6DF64151FF}" dt="2021-10-12T10:18:22.384" v="1944" actId="207"/>
          <ac:spMkLst>
            <pc:docMk/>
            <pc:sldMk cId="138931343" sldId="263"/>
            <ac:spMk id="2" creationId="{CBED442C-2357-4B6D-891F-F318457D2975}"/>
          </ac:spMkLst>
        </pc:spChg>
      </pc:sldChg>
      <pc:sldChg chg="new del">
        <pc:chgData name="瑀婕 陳" userId="c176ebd2e60a71ab" providerId="LiveId" clId="{43698536-A9BB-4A29-9B89-9A6DF64151FF}" dt="2021-09-22T03:32:41.620" v="1941" actId="2696"/>
        <pc:sldMkLst>
          <pc:docMk/>
          <pc:sldMk cId="363031213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3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95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70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6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64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70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39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40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58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73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0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56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2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49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9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28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1A89C0-B5E7-4B04-916C-39D2656D0B9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4ABB1F-DDC1-4CC4-AD64-D5FEB7430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90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CE62C-6315-44ED-BCBD-A05C1AA1A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5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資訊輸入與處理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B8369F9-5CEE-41A9-A01A-1A26A0BB9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報告學生：陳瑀婕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指導教授：柳永青 教授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報告日期：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2021/09/22</a:t>
            </a:r>
          </a:p>
        </p:txBody>
      </p:sp>
    </p:spTree>
    <p:extLst>
      <p:ext uri="{BB962C8B-B14F-4D97-AF65-F5344CB8AC3E}">
        <p14:creationId xmlns:p14="http://schemas.microsoft.com/office/powerpoint/2010/main" val="82087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D442C-2357-4B6D-891F-F318457D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資訊理論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(Information Theory)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2A3792-A3EC-47D2-A736-EB9DCEA5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資訊理論將資訊界定為不確定性之降低，其考量事件發生之機率而非重要性；若某一事件在尚未發生前，可確定其發生的機率很大時，則此事件所能傳送的資訊很少；反之。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資訊的度量單位是以位元表示，而人類接收資訊的速率也有頻寬的限制。</a:t>
            </a:r>
          </a:p>
        </p:txBody>
      </p:sp>
    </p:spTree>
    <p:extLst>
      <p:ext uri="{BB962C8B-B14F-4D97-AF65-F5344CB8AC3E}">
        <p14:creationId xmlns:p14="http://schemas.microsoft.com/office/powerpoint/2010/main" val="241780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5677166-9E22-402B-A0BC-AA8CB46EE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19" y="2465294"/>
            <a:ext cx="4574702" cy="373244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ED442C-2357-4B6D-891F-F318457D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人類資訊處理模式</a:t>
            </a:r>
            <a:b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(Human Information Processing Model)</a:t>
            </a:r>
            <a:endParaRPr lang="zh-TW" altLang="en-US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2A3792-A3EC-47D2-A736-EB9DCEA5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說明人類處理資訊的構成要素及過程。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>
              <a:lnSpc>
                <a:spcPct val="9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構成要素：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	1.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知覺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(perception)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	2.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記憶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(memory)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	3.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決策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(decision making)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	4.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注意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(attention)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	5.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反應執行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(response execution)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	6.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回饋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(feedback)		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028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D442C-2357-4B6D-891F-F318457D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信號偵測理論</a:t>
            </a:r>
            <a:b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(Signal Detection Theory, SDT)</a:t>
            </a:r>
            <a:endParaRPr lang="zh-TW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2A3792-A3EC-47D2-A736-EB9DCEA5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為資料處理的第一個步驟，可應用於兩個不易辨別的非連續或分離狀態的情況。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四種信號偵測結果：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命中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(hit)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：訊號出現時，做出肯定反應。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	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誤警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(false alarm)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：訊號未出現卻做出肯定反應。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	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漏失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(miss)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：訊號出現卻做出否定反應。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	4.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正棄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(correct rejection)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：訊號沒出現且做出否定反應。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B31E40E-522B-4313-B35B-1BDB3219C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1" y="3429000"/>
            <a:ext cx="2900526" cy="26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0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D442C-2357-4B6D-891F-F318457D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信號偵測理論</a:t>
            </a:r>
            <a:b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(Signal Detection Theory, SDT)</a:t>
            </a:r>
            <a:endParaRPr lang="zh-TW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2A3792-A3EC-47D2-A736-EB9DCEA5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為資料處理的第一個步驟，可應用於兩個不易辨別的非連續或分離狀態的情況。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四種信號偵測結果：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命中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(hit)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：訊號出現時，做出肯定反應。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	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誤警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(false alarm)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：訊號未出現卻做出肯定反應。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	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漏失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(miss)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：訊號出現卻做出否定反應。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	4.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正棄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(correct rejection)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：訊號沒出現且做出否定反應。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B31E40E-522B-4313-B35B-1BDB3219C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1" y="3429000"/>
            <a:ext cx="2900526" cy="26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D442C-2357-4B6D-891F-F318457D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工作記憶</a:t>
            </a: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(Working Memory)</a:t>
            </a:r>
            <a:endParaRPr lang="zh-TW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2A3792-A3EC-47D2-A736-EB9DCEA5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又稱為短期記憶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(short-term memory)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，是記憶的一種類型。由感覺儲存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(sensory storage)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經編碼而傳到工作記憶，且能將資訊保留在工作記憶裡。因對資訊的儲存時間較短，資訊儲存的容量也很有限，用來臨時儲存和處理資訊的結構和過程。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工作記憶的符碼類型：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視像符碼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(visual codes)</a:t>
            </a:r>
          </a:p>
          <a:p>
            <a:pPr marL="0" indent="0"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	2.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音聲符碼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(phonetic codes)</a:t>
            </a:r>
          </a:p>
          <a:p>
            <a:pPr marL="0" indent="0"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	3.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語意符碼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(semantic codes)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797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D442C-2357-4B6D-891F-F318457D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參考資料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2A3792-A3EC-47D2-A736-EB9DCEA5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書籍：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吳水丕、許勝雄、彭游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(2017)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。人因工程 人機境介面工適學設計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第六版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。臺灣：滄海圖書。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	Mark S.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Sanders, Ernest J. McCormick(2005).Human Factors in Engineering 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and Design.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4027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1201</TotalTime>
  <Words>554</Words>
  <Application>Microsoft Office PowerPoint</Application>
  <PresentationFormat>寬螢幕</PresentationFormat>
  <Paragraphs>41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標楷體</vt:lpstr>
      <vt:lpstr>Arial</vt:lpstr>
      <vt:lpstr>Garamond</vt:lpstr>
      <vt:lpstr>Times New Roman</vt:lpstr>
      <vt:lpstr>Wingdings</vt:lpstr>
      <vt:lpstr>有機</vt:lpstr>
      <vt:lpstr>資訊輸入與處理</vt:lpstr>
      <vt:lpstr>資訊理論(Information Theory)</vt:lpstr>
      <vt:lpstr>人類資訊處理模式 (Human Information Processing Model)</vt:lpstr>
      <vt:lpstr>信號偵測理論 (Signal Detection Theory, SDT)</vt:lpstr>
      <vt:lpstr>信號偵測理論 (Signal Detection Theory, SDT)</vt:lpstr>
      <vt:lpstr>工作記憶(Working Memory)</vt:lpstr>
      <vt:lpstr>參考資料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資訊輸入與處理</dc:title>
  <dc:creator>瑀婕 陳</dc:creator>
  <cp:lastModifiedBy>瑀婕 陳</cp:lastModifiedBy>
  <cp:revision>1</cp:revision>
  <dcterms:created xsi:type="dcterms:W3CDTF">2021-09-21T07:08:52Z</dcterms:created>
  <dcterms:modified xsi:type="dcterms:W3CDTF">2021-10-12T10:18:28Z</dcterms:modified>
</cp:coreProperties>
</file>