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35763" cy="98694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76" y="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07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43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6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7366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00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102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18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48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379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48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32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41F90-4423-458B-88C2-C5E8DEF7895B}" type="datetimeFigureOut">
              <a:rPr lang="zh-TW" altLang="en-US" smtClean="0"/>
              <a:t>2018/9/3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D136B-118A-41C4-A4C9-66A44EFB80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6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字方塊 10"/>
          <p:cNvSpPr txBox="1"/>
          <p:nvPr/>
        </p:nvSpPr>
        <p:spPr>
          <a:xfrm>
            <a:off x="336451" y="260648"/>
            <a:ext cx="76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登入單一入口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服務網→教務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資訊系統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→我的申請→英檢檢定提報→新增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74" r="1331" b="4864"/>
          <a:stretch/>
        </p:blipFill>
        <p:spPr bwMode="auto">
          <a:xfrm>
            <a:off x="89248" y="1238327"/>
            <a:ext cx="8892479" cy="5382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89248" y="2564904"/>
            <a:ext cx="8892479" cy="40560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59023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6</cp:revision>
  <cp:lastPrinted>2017-06-15T07:55:08Z</cp:lastPrinted>
  <dcterms:created xsi:type="dcterms:W3CDTF">2017-06-15T05:58:11Z</dcterms:created>
  <dcterms:modified xsi:type="dcterms:W3CDTF">2018-09-03T03:35:14Z</dcterms:modified>
</cp:coreProperties>
</file>